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2BC"/>
    <a:srgbClr val="3F6B9D"/>
    <a:srgbClr val="A0BCDD"/>
    <a:srgbClr val="829E44"/>
    <a:srgbClr val="CADCA5"/>
    <a:srgbClr val="3E6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81741"/>
  </p:normalViewPr>
  <p:slideViewPr>
    <p:cSldViewPr snapToGrid="0" snapToObjects="1">
      <p:cViewPr>
        <p:scale>
          <a:sx n="80" d="100"/>
          <a:sy n="80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BEE58-ABDA-9348-940A-BF1E729552C7}" type="datetimeFigureOut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BB439-73EB-1C44-952E-C24E53D5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4E4C-48B1-6141-8EEF-54EA3768C1C6}" type="datetimeFigureOut">
              <a:rPr lang="en-US" smtClean="0"/>
              <a:t>6/10/16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9AAA-7228-3343-AB17-5D62BC76C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Created a framework for future testers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test is close to being done </a:t>
            </a:r>
          </a:p>
          <a:p>
            <a:r>
              <a:rPr lang="en-US" baseline="0" dirty="0" smtClean="0"/>
              <a:t>Headless testing can be done with </a:t>
            </a:r>
            <a:r>
              <a:rPr lang="en-US" baseline="0" dirty="0" err="1" smtClean="0"/>
              <a:t>PhantomJS</a:t>
            </a:r>
            <a:r>
              <a:rPr lang="en-US" baseline="0" dirty="0" smtClean="0"/>
              <a:t> and Selenium’s </a:t>
            </a:r>
            <a:r>
              <a:rPr lang="en-US" baseline="0" dirty="0" err="1" smtClean="0"/>
              <a:t>HTMLunitdriver</a:t>
            </a:r>
            <a:endParaRPr lang="en-US" baseline="0" dirty="0" smtClean="0"/>
          </a:p>
          <a:p>
            <a:r>
              <a:rPr lang="en-US" baseline="0" dirty="0" smtClean="0"/>
              <a:t>Run time can be obtained from the HAR file. Get those run times, plot them on a line graph just to see how fast or slow the server is responding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5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6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r>
              <a:rPr lang="en-US" baseline="0" dirty="0" smtClean="0"/>
              <a:t> would set the values accordingly and will show them results on top. </a:t>
            </a:r>
            <a:r>
              <a:rPr lang="en-US" dirty="0" smtClean="0"/>
              <a:t>Where does the money come from. </a:t>
            </a:r>
            <a:r>
              <a:rPr lang="en-US" dirty="0" err="1" smtClean="0"/>
              <a:t>Gautam</a:t>
            </a:r>
            <a:r>
              <a:rPr lang="en-US" dirty="0" smtClean="0"/>
              <a:t> was lead developer</a:t>
            </a:r>
            <a:r>
              <a:rPr lang="en-US" baseline="0" dirty="0" smtClean="0"/>
              <a:t> and implemented the back end and website. Larisa was UI and implemented some visualizations including pie graphs on the.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it is being used by state legislators,</a:t>
            </a:r>
            <a:r>
              <a:rPr lang="en-US" baseline="0" dirty="0" smtClean="0"/>
              <a:t> it is important that the site has no crashes or bugs. </a:t>
            </a:r>
            <a:r>
              <a:rPr lang="en-US" dirty="0" smtClean="0"/>
              <a:t>To</a:t>
            </a:r>
            <a:r>
              <a:rPr lang="en-US" baseline="0" dirty="0" smtClean="0"/>
              <a:t> go </a:t>
            </a:r>
            <a:r>
              <a:rPr lang="en-US" baseline="0" dirty="0" smtClean="0"/>
              <a:t>through </a:t>
            </a:r>
            <a:r>
              <a:rPr lang="en-US" baseline="0" dirty="0" smtClean="0"/>
              <a:t>every single iteration would be tedious. </a:t>
            </a:r>
          </a:p>
          <a:p>
            <a:r>
              <a:rPr lang="en-US" baseline="0" dirty="0" smtClean="0"/>
              <a:t>Important </a:t>
            </a:r>
            <a:r>
              <a:rPr lang="en-US" dirty="0" smtClean="0"/>
              <a:t>Especially</a:t>
            </a:r>
            <a:r>
              <a:rPr lang="en-US" baseline="0" dirty="0" smtClean="0"/>
              <a:t> when new ones are added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Tester could miss</a:t>
            </a:r>
            <a:r>
              <a:rPr lang="en-US" baseline="0" dirty="0" smtClean="0"/>
              <a:t> some iterations.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Click on a script or jar file that would open up the program. An automated test that would run through the all table entries, drop downs and menus.</a:t>
            </a:r>
            <a:r>
              <a:rPr lang="en-US" baseline="0" dirty="0" smtClean="0">
                <a:solidFill>
                  <a:schemeClr val="bg1"/>
                </a:solidFill>
              </a:rPr>
              <a:t> User would click on a given script command that would run the .jar file or program. Dynamic as well so that when there a different number of sliders (for different state), then the test will still work 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 file</a:t>
            </a:r>
            <a:r>
              <a:rPr lang="en-US" baseline="0" dirty="0" smtClean="0"/>
              <a:t> has time stamp so testers can keep track. </a:t>
            </a:r>
            <a:r>
              <a:rPr lang="en-US" dirty="0" err="1" smtClean="0"/>
              <a:t>Json</a:t>
            </a:r>
            <a:r>
              <a:rPr lang="en-US" dirty="0" smtClean="0"/>
              <a:t> parser.</a:t>
            </a:r>
            <a:r>
              <a:rPr lang="en-US" baseline="0" dirty="0" smtClean="0"/>
              <a:t> Had to remove some extra quotes and commas. One set would be correct set of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Selenium to grab elements from the webpage,</a:t>
            </a:r>
            <a:r>
              <a:rPr lang="en-US" baseline="0" dirty="0" smtClean="0"/>
              <a:t> then use them to run JavaScript and jQuery commands. </a:t>
            </a:r>
            <a:r>
              <a:rPr lang="en-US" baseline="0" dirty="0" err="1" smtClean="0"/>
              <a:t>JUnit</a:t>
            </a:r>
            <a:r>
              <a:rPr lang="en-US" baseline="0" dirty="0" smtClean="0"/>
              <a:t> to perform data validation testing. Would take in a nominal set of values, change them on webpage, and compare value on webpage to correct value.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main</a:t>
            </a:r>
            <a:r>
              <a:rPr lang="en-US" baseline="0" dirty="0" smtClean="0"/>
              <a:t> methods: iterate through table entries, drop down menus and sliders. Not exact speed. Really depends on computer and server response. Typically would take around 5 - 7 minutes. As you can see, as the values change, the graph and text above change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Selenium can</a:t>
            </a:r>
            <a:r>
              <a:rPr lang="en-US" baseline="0" dirty="0" smtClean="0"/>
              <a:t> be used for personal uses as well. </a:t>
            </a:r>
          </a:p>
          <a:p>
            <a:r>
              <a:rPr lang="en-US" baseline="0" dirty="0" smtClean="0"/>
              <a:t>Checking if the development is faulty or not </a:t>
            </a:r>
          </a:p>
          <a:p>
            <a:r>
              <a:rPr lang="en-US" baseline="0" dirty="0" smtClean="0"/>
              <a:t>Collaboration with different groups of people (Jim doing research and data gathering, figuring out how these numbers are calculated). Not just a technical crew.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49AAA-7228-3343-AB17-5D62BC76CE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0BCDD"/>
            </a:gs>
            <a:gs pos="100000">
              <a:srgbClr val="3F6B9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9.png"/><Relationship Id="rId6" Type="http://schemas.openxmlformats.org/officeDocument/2006/relationships/hyperlink" Target="https://www.youtube.com/watch?v=7pDD29xz4no&amp;feature=youtu.be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82BC"/>
            </a:gs>
            <a:gs pos="100000">
              <a:srgbClr val="3F6B9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College </a:t>
            </a:r>
            <a:r>
              <a:rPr lang="en-US" dirty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Affordability </a:t>
            </a:r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Model Website Testing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By Norell Tagle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Next Steps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690688"/>
            <a:ext cx="10417629" cy="48264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Headless testing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PhantomJS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Selenium’s </a:t>
            </a:r>
            <a:r>
              <a:rPr lang="en-US" dirty="0" err="1" smtClean="0">
                <a:solidFill>
                  <a:schemeClr val="bg1"/>
                </a:solidFill>
              </a:rPr>
              <a:t>HTMLUnitDriver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More </a:t>
            </a:r>
            <a:r>
              <a:rPr lang="en-US" dirty="0" err="1" smtClean="0">
                <a:solidFill>
                  <a:schemeClr val="bg1"/>
                </a:solidFill>
              </a:rPr>
              <a:t>JUnit</a:t>
            </a:r>
            <a:r>
              <a:rPr lang="en-US" dirty="0" smtClean="0">
                <a:solidFill>
                  <a:schemeClr val="bg1"/>
                </a:solidFill>
              </a:rPr>
              <a:t> testing 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 graph of the run times of each request sent to server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Thank you!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551214"/>
            <a:ext cx="10417629" cy="4965963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1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Introduction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79" y="1690688"/>
            <a:ext cx="4280419" cy="4826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Worked with </a:t>
            </a:r>
            <a:r>
              <a:rPr lang="en-US" dirty="0" err="1">
                <a:solidFill>
                  <a:schemeClr val="bg1"/>
                </a:solidFill>
              </a:rPr>
              <a:t>Gautam</a:t>
            </a:r>
            <a:r>
              <a:rPr lang="en-US" dirty="0">
                <a:solidFill>
                  <a:schemeClr val="bg1"/>
                </a:solidFill>
              </a:rPr>
              <a:t> Kumar, Larisa </a:t>
            </a:r>
            <a:r>
              <a:rPr lang="en-US" dirty="0" err="1">
                <a:solidFill>
                  <a:schemeClr val="bg1"/>
                </a:solidFill>
              </a:rPr>
              <a:t>Kocsis</a:t>
            </a:r>
            <a:r>
              <a:rPr lang="en-US" dirty="0">
                <a:solidFill>
                  <a:schemeClr val="bg1"/>
                </a:solidFill>
              </a:rPr>
              <a:t>, Professor Jim Fridley, and Professor Kelvin </a:t>
            </a:r>
            <a:r>
              <a:rPr lang="en-US" dirty="0" smtClean="0">
                <a:solidFill>
                  <a:schemeClr val="bg1"/>
                </a:solidFill>
              </a:rPr>
              <a:t>Sung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Website </a:t>
            </a:r>
            <a:r>
              <a:rPr lang="en-US" dirty="0" smtClean="0">
                <a:solidFill>
                  <a:schemeClr val="bg1"/>
                </a:solidFill>
              </a:rPr>
              <a:t>used by state legislators and staff to understand how students can pay for college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92" y="1338943"/>
            <a:ext cx="7517229" cy="47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Problem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79" y="1690688"/>
            <a:ext cx="4280419" cy="48264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Too many menus and sliders to be tested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Single combination of any of these can cause a crash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How is someone going to test multiple inputs all the time?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lh5.googleusercontent.com/2zNEsUdC5GdrQ0Fswd_W_MAQN0mwTVKxKeaaBFd4wtUgsdz6EUI6oPhEdBHDt4OHTn2AL8UDSEa4nKsOUE_76G0cZa-zuFS8E2xDI1itjzX734X3BxC0gfq4fqu_U7dhk1trZubiW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0" y="1430694"/>
            <a:ext cx="7330531" cy="442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Problem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79" y="1690688"/>
            <a:ext cx="4280419" cy="48264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Having someone check after every update is inefficient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lh5.googleusercontent.com/2zNEsUdC5GdrQ0Fswd_W_MAQN0mwTVKxKeaaBFd4wtUgsdz6EUI6oPhEdBHDt4OHTn2AL8UDSEa4nKsOUE_76G0cZa-zuFS8E2xDI1itjzX734X3BxC0gfq4fqu_U7dhk1trZubiW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0" y="1430694"/>
            <a:ext cx="7330531" cy="442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Solution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472542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Automated test that could be run by a single click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Crash detection and logging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Data validation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20" y="1441678"/>
            <a:ext cx="7517229" cy="4735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Solution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79" y="1690688"/>
            <a:ext cx="4280419" cy="48264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Log errors into a HTTP Archive (HAR) file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Took screenshot of web page for UI faults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Compared values with a correct set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62" y="293500"/>
            <a:ext cx="7466159" cy="639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41" y="1134070"/>
            <a:ext cx="3530883" cy="433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62" y="1134070"/>
            <a:ext cx="3530883" cy="433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21" y="5623984"/>
            <a:ext cx="10058400" cy="11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Solution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690688"/>
            <a:ext cx="4162598" cy="48264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Selenium </a:t>
            </a:r>
            <a:r>
              <a:rPr lang="en-US" dirty="0" err="1" smtClean="0">
                <a:solidFill>
                  <a:schemeClr val="bg1"/>
                </a:solidFill>
              </a:rPr>
              <a:t>WebDriver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JUnit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JsonParser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lh4.googleusercontent.com/26D8gdZnPo-T7CQMmQvbklrQcoby58VySospRn9cSWMQaVQPbsv8hZZVdnLBSSjt9o29pmQ0VEj-ujZoUtjXF1QD5-TykMDNimkMH2ts028IAaWDeussK5fCal0S0pLPokibwE0r8x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421" y="1462201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qSYzOSR-w4p0TiUmtx8UGeuGXNfj6DiMrq9fFc_ATYoHRUQT62Ic_jU6FtlfeFAeYblJdj7J9j8k6p_LcbNz8y4XvY1N7mOHwP7xqlt43JJr4XbofrguV70OX3FOTIzD-5hwnOt2Xb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876" y="3349512"/>
            <a:ext cx="2169545" cy="21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3" y="48759"/>
            <a:ext cx="1910444" cy="92483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Result 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pic>
        <p:nvPicPr>
          <p:cNvPr id="7" name="My Movie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685" y="753156"/>
            <a:ext cx="10853056" cy="610484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775857" y="48759"/>
            <a:ext cx="1725387" cy="92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+mn-lt"/>
                <a:ea typeface="Myriad Pro Semibold" charset="0"/>
                <a:cs typeface="Myriad Pro Semibold" charset="0"/>
                <a:hlinkClick r:id="rId6"/>
              </a:rPr>
              <a:t>(Link)</a:t>
            </a:r>
            <a:endParaRPr lang="en-US" sz="3600" dirty="0">
              <a:solidFill>
                <a:schemeClr val="bg1"/>
              </a:solidFill>
              <a:latin typeface="+mn-lt"/>
              <a:ea typeface="Myriad Pro Semibold" charset="0"/>
              <a:cs typeface="Myriad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Conclusion </a:t>
            </a:r>
            <a:endParaRPr lang="en-US" dirty="0">
              <a:solidFill>
                <a:schemeClr val="bg1"/>
              </a:solidFill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828800"/>
            <a:ext cx="10417629" cy="46883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Selenium is a powerful tool to automate any web browser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Learned an important aspect of quality assurance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Collaboration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585</Words>
  <Application>Microsoft Macintosh PowerPoint</Application>
  <PresentationFormat>Widescreen</PresentationFormat>
  <Paragraphs>79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Myriad Pro Semibold</vt:lpstr>
      <vt:lpstr>Arial</vt:lpstr>
      <vt:lpstr>Office Theme</vt:lpstr>
      <vt:lpstr>College Affordability Model Website Testing</vt:lpstr>
      <vt:lpstr>Introduction</vt:lpstr>
      <vt:lpstr>Problem</vt:lpstr>
      <vt:lpstr>Problem</vt:lpstr>
      <vt:lpstr>Solution</vt:lpstr>
      <vt:lpstr>Solution</vt:lpstr>
      <vt:lpstr>Solution</vt:lpstr>
      <vt:lpstr>Result </vt:lpstr>
      <vt:lpstr>Conclusion </vt:lpstr>
      <vt:lpstr>Next Steps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Affordability Model Testing</dc:title>
  <dc:creator>Norell M. Tagle</dc:creator>
  <cp:lastModifiedBy>Norell M. Tagle</cp:lastModifiedBy>
  <cp:revision>77</cp:revision>
  <cp:lastPrinted>2016-06-09T23:25:16Z</cp:lastPrinted>
  <dcterms:created xsi:type="dcterms:W3CDTF">2016-06-06T04:56:55Z</dcterms:created>
  <dcterms:modified xsi:type="dcterms:W3CDTF">2016-06-10T09:10:58Z</dcterms:modified>
</cp:coreProperties>
</file>